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2"/>
  </p:handoutMasterIdLst>
  <p:sldIdLst>
    <p:sldId id="299" r:id="rId2"/>
    <p:sldId id="256" r:id="rId3"/>
    <p:sldId id="291" r:id="rId4"/>
    <p:sldId id="301" r:id="rId5"/>
    <p:sldId id="309" r:id="rId6"/>
    <p:sldId id="290" r:id="rId7"/>
    <p:sldId id="302" r:id="rId8"/>
    <p:sldId id="307" r:id="rId9"/>
    <p:sldId id="308" r:id="rId10"/>
    <p:sldId id="306" r:id="rId11"/>
    <p:sldId id="321" r:id="rId12"/>
    <p:sldId id="316" r:id="rId13"/>
    <p:sldId id="317" r:id="rId14"/>
    <p:sldId id="318" r:id="rId15"/>
    <p:sldId id="313" r:id="rId16"/>
    <p:sldId id="320" r:id="rId17"/>
    <p:sldId id="315" r:id="rId18"/>
    <p:sldId id="319" r:id="rId19"/>
    <p:sldId id="297" r:id="rId20"/>
    <p:sldId id="298" r:id="rId21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라운드 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 Light" panose="020B0600000101010101" pitchFamily="50" charset="-127"/>
      <p:regular r:id="rId28"/>
    </p:embeddedFont>
    <p:embeddedFont>
      <p:font typeface="나눔스퀘어_ac Bold" panose="020B0600000101010101" pitchFamily="50" charset="-127"/>
      <p:bold r:id="rId29"/>
    </p:embeddedFont>
    <p:embeddedFont>
      <p:font typeface="나눔스퀘어라운드 Regular" panose="020B0600000101010101" pitchFamily="50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99"/>
            <p14:sldId id="256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>
            <p14:sldId id="291"/>
            <p14:sldId id="301"/>
            <p14:sldId id="309"/>
            <p14:sldId id="290"/>
            <p14:sldId id="302"/>
            <p14:sldId id="307"/>
            <p14:sldId id="308"/>
            <p14:sldId id="306"/>
            <p14:sldId id="321"/>
            <p14:sldId id="316"/>
            <p14:sldId id="317"/>
            <p14:sldId id="318"/>
            <p14:sldId id="313"/>
            <p14:sldId id="320"/>
            <p14:sldId id="315"/>
            <p14:sldId id="319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F10F"/>
    <a:srgbClr val="00A9EA"/>
    <a:srgbClr val="FBCC05"/>
    <a:srgbClr val="EAEF11"/>
    <a:srgbClr val="F5C437"/>
    <a:srgbClr val="F9C04D"/>
    <a:srgbClr val="00FF00"/>
    <a:srgbClr val="66FF66"/>
    <a:srgbClr val="FF5050"/>
    <a:srgbClr val="FDF54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-61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2D692B-B2B8-482B-A4FE-312C129EDEFE}" type="doc">
      <dgm:prSet loTypeId="urn:microsoft.com/office/officeart/2005/8/layout/radial1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CB9E1C21-4F77-416A-9BE8-C3C42824ED97}">
      <dgm:prSet phldrT="[텍스트]" custT="1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z="40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빅분기</a:t>
          </a:r>
          <a:endParaRPr lang="ko-KR" altLang="en-US" sz="4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43D1BF9F-7816-4B1C-BB58-89DEDF1D63ED}" type="parTrans" cxnId="{C5A1309B-9CA1-4165-9648-C4F258B3BFC6}">
      <dgm:prSet/>
      <dgm:spPr/>
      <dgm:t>
        <a:bodyPr/>
        <a:lstStyle/>
        <a:p>
          <a:pPr latinLnBrk="1"/>
          <a:endParaRPr lang="ko-KR" altLang="en-US"/>
        </a:p>
      </dgm:t>
    </dgm:pt>
    <dgm:pt modelId="{D05804E2-DE81-4B57-9EE0-154258FC9CDB}" type="sibTrans" cxnId="{C5A1309B-9CA1-4165-9648-C4F258B3BFC6}">
      <dgm:prSet/>
      <dgm:spPr/>
      <dgm:t>
        <a:bodyPr/>
        <a:lstStyle/>
        <a:p>
          <a:pPr latinLnBrk="1"/>
          <a:endParaRPr lang="ko-KR" altLang="en-US"/>
        </a:p>
      </dgm:t>
    </dgm:pt>
    <dgm:pt modelId="{586FDD18-FBC8-4C0E-B526-B5201EC4D7C7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현충호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4D8AAD03-F024-44C6-9CAD-A26755453DBE}" type="parTrans" cxnId="{6D1B8D7B-8A2C-438C-BFD5-0E07F53F7270}">
      <dgm:prSet/>
      <dgm:spPr/>
      <dgm:t>
        <a:bodyPr/>
        <a:lstStyle/>
        <a:p>
          <a:pPr latinLnBrk="1"/>
          <a:endParaRPr lang="ko-KR" altLang="en-US"/>
        </a:p>
      </dgm:t>
    </dgm:pt>
    <dgm:pt modelId="{ABFE4DF8-F043-48AF-8620-8B0043B32064}" type="sibTrans" cxnId="{6D1B8D7B-8A2C-438C-BFD5-0E07F53F7270}">
      <dgm:prSet/>
      <dgm:spPr/>
      <dgm:t>
        <a:bodyPr/>
        <a:lstStyle/>
        <a:p>
          <a:pPr latinLnBrk="1"/>
          <a:endParaRPr lang="ko-KR" altLang="en-US"/>
        </a:p>
      </dgm:t>
    </dgm:pt>
    <dgm:pt modelId="{754180D2-AB93-4F02-8DBB-F8864B56ECDD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이한규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824E3D12-AE79-49BE-BCA8-239C019386F2}" type="parTrans" cxnId="{61280666-EA5C-4785-978C-8B09B1C74BA9}">
      <dgm:prSet/>
      <dgm:spPr/>
      <dgm:t>
        <a:bodyPr/>
        <a:lstStyle/>
        <a:p>
          <a:pPr latinLnBrk="1"/>
          <a:endParaRPr lang="ko-KR" altLang="en-US"/>
        </a:p>
      </dgm:t>
    </dgm:pt>
    <dgm:pt modelId="{76ECCB1B-A149-4434-A368-504AF8F5F424}" type="sibTrans" cxnId="{61280666-EA5C-4785-978C-8B09B1C74BA9}">
      <dgm:prSet/>
      <dgm:spPr/>
      <dgm:t>
        <a:bodyPr/>
        <a:lstStyle/>
        <a:p>
          <a:pPr latinLnBrk="1"/>
          <a:endParaRPr lang="ko-KR" altLang="en-US"/>
        </a:p>
      </dgm:t>
    </dgm:pt>
    <dgm:pt modelId="{C6800DBF-7DB6-45E5-B73D-F7D96DF059ED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정하율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BF6019C6-22EC-4990-B3D8-B24D36A7F03F}" type="parTrans" cxnId="{5054022E-295E-4D1D-B5CC-053B0849F265}">
      <dgm:prSet/>
      <dgm:spPr/>
      <dgm:t>
        <a:bodyPr/>
        <a:lstStyle/>
        <a:p>
          <a:pPr latinLnBrk="1"/>
          <a:endParaRPr lang="ko-KR" altLang="en-US"/>
        </a:p>
      </dgm:t>
    </dgm:pt>
    <dgm:pt modelId="{24D2893E-8C2E-4347-9DA7-94D6E7026B62}" type="sibTrans" cxnId="{5054022E-295E-4D1D-B5CC-053B0849F265}">
      <dgm:prSet/>
      <dgm:spPr/>
      <dgm:t>
        <a:bodyPr/>
        <a:lstStyle/>
        <a:p>
          <a:pPr latinLnBrk="1"/>
          <a:endParaRPr lang="ko-KR" altLang="en-US"/>
        </a:p>
      </dgm:t>
    </dgm:pt>
    <dgm:pt modelId="{736C1844-E9C3-42CE-A97B-35863942E23F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장지훈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CB8B829A-67F2-4F75-9E89-84BCFC3ABA00}" type="parTrans" cxnId="{5D22E392-DEB4-4B98-BA9B-3654212F284F}">
      <dgm:prSet/>
      <dgm:spPr/>
      <dgm:t>
        <a:bodyPr/>
        <a:lstStyle/>
        <a:p>
          <a:pPr latinLnBrk="1"/>
          <a:endParaRPr lang="ko-KR" altLang="en-US"/>
        </a:p>
      </dgm:t>
    </dgm:pt>
    <dgm:pt modelId="{1F28208F-A169-4EA0-8048-B5A9EE4C4E2C}" type="sibTrans" cxnId="{5D22E392-DEB4-4B98-BA9B-3654212F284F}">
      <dgm:prSet/>
      <dgm:spPr/>
      <dgm:t>
        <a:bodyPr/>
        <a:lstStyle/>
        <a:p>
          <a:pPr latinLnBrk="1"/>
          <a:endParaRPr lang="ko-KR" altLang="en-US"/>
        </a:p>
      </dgm:t>
    </dgm:pt>
    <dgm:pt modelId="{C8860D7F-F721-4681-A934-0FC17A976CB0}" type="pres">
      <dgm:prSet presAssocID="{522D692B-B2B8-482B-A4FE-312C129EDEF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1FE0E2-E895-4306-8C6E-48D86E9FE7FE}" type="pres">
      <dgm:prSet presAssocID="{CB9E1C21-4F77-416A-9BE8-C3C42824ED97}" presName="centerShape" presStyleLbl="node0" presStyleIdx="0" presStyleCnt="1" custScaleX="133953" custScaleY="133953"/>
      <dgm:spPr/>
      <dgm:t>
        <a:bodyPr/>
        <a:lstStyle/>
        <a:p>
          <a:pPr latinLnBrk="1"/>
          <a:endParaRPr lang="ko-KR" altLang="en-US"/>
        </a:p>
      </dgm:t>
    </dgm:pt>
    <dgm:pt modelId="{5377C108-15E6-4B07-AD6B-F9C37934B37C}" type="pres">
      <dgm:prSet presAssocID="{4D8AAD03-F024-44C6-9CAD-A26755453DBE}" presName="Name9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4076732-F22E-49F8-B026-8EF358112AA4}" type="pres">
      <dgm:prSet presAssocID="{4D8AAD03-F024-44C6-9CAD-A26755453DBE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C504097-B9B6-47A8-9304-64D335FD2E52}" type="pres">
      <dgm:prSet presAssocID="{586FDD18-FBC8-4C0E-B526-B5201EC4D7C7}" presName="node" presStyleLbl="node1" presStyleIdx="0" presStyleCnt="4" custRadScaleRad="1015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721063-BBF6-447C-BDA9-A150E99F5112}" type="pres">
      <dgm:prSet presAssocID="{824E3D12-AE79-49BE-BCA8-239C019386F2}" presName="Name9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C453231-E56A-4E2B-B161-7A1B90819CA7}" type="pres">
      <dgm:prSet presAssocID="{824E3D12-AE79-49BE-BCA8-239C019386F2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F2B6DFB-8D01-4843-9127-972E2FFA9ECF}" type="pres">
      <dgm:prSet presAssocID="{754180D2-AB93-4F02-8DBB-F8864B56ECDD}" presName="node" presStyleLbl="node1" presStyleIdx="1" presStyleCnt="4" custRadScaleRad="10232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31D614-F1F3-472C-9601-E9F95AE2995C}" type="pres">
      <dgm:prSet presAssocID="{BF6019C6-22EC-4990-B3D8-B24D36A7F03F}" presName="Name9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BBB2E43A-C19A-4808-BE70-E49685B8456F}" type="pres">
      <dgm:prSet presAssocID="{BF6019C6-22EC-4990-B3D8-B24D36A7F03F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104146F-88DB-40C4-AD77-959BA0A6F920}" type="pres">
      <dgm:prSet presAssocID="{C6800DBF-7DB6-45E5-B73D-F7D96DF059ED}" presName="node" presStyleLbl="node1" presStyleIdx="2" presStyleCnt="4" custRadScaleRad="1015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AD24B7-6D46-4D7D-9B2F-5460554C3A0A}" type="pres">
      <dgm:prSet presAssocID="{CB8B829A-67F2-4F75-9E89-84BCFC3ABA00}" presName="Name9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40CBE11-5BC4-472F-946E-88633EACDB3F}" type="pres">
      <dgm:prSet presAssocID="{CB8B829A-67F2-4F75-9E89-84BCFC3ABA00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34895C6-8392-4FB0-9ECC-C266DF61B390}" type="pres">
      <dgm:prSet presAssocID="{736C1844-E9C3-42CE-A97B-35863942E23F}" presName="node" presStyleLbl="node1" presStyleIdx="3" presStyleCnt="4" custRadScaleRad="1017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A1079C9-A073-49FD-9235-F146A709497A}" type="presOf" srcId="{C6800DBF-7DB6-45E5-B73D-F7D96DF059ED}" destId="{2104146F-88DB-40C4-AD77-959BA0A6F920}" srcOrd="0" destOrd="0" presId="urn:microsoft.com/office/officeart/2005/8/layout/radial1"/>
    <dgm:cxn modelId="{75C53528-5546-4899-A714-885A3B119968}" type="presOf" srcId="{BF6019C6-22EC-4990-B3D8-B24D36A7F03F}" destId="{BBB2E43A-C19A-4808-BE70-E49685B8456F}" srcOrd="1" destOrd="0" presId="urn:microsoft.com/office/officeart/2005/8/layout/radial1"/>
    <dgm:cxn modelId="{4FF74787-B083-4287-A938-28C3A24F23A7}" type="presOf" srcId="{CB9E1C21-4F77-416A-9BE8-C3C42824ED97}" destId="{951FE0E2-E895-4306-8C6E-48D86E9FE7FE}" srcOrd="0" destOrd="0" presId="urn:microsoft.com/office/officeart/2005/8/layout/radial1"/>
    <dgm:cxn modelId="{37C3BB80-C742-4022-A9B9-0B777E6160B9}" type="presOf" srcId="{522D692B-B2B8-482B-A4FE-312C129EDEFE}" destId="{C8860D7F-F721-4681-A934-0FC17A976CB0}" srcOrd="0" destOrd="0" presId="urn:microsoft.com/office/officeart/2005/8/layout/radial1"/>
    <dgm:cxn modelId="{9923DB9F-C09F-4F15-861C-090A461002E4}" type="presOf" srcId="{CB8B829A-67F2-4F75-9E89-84BCFC3ABA00}" destId="{61AD24B7-6D46-4D7D-9B2F-5460554C3A0A}" srcOrd="0" destOrd="0" presId="urn:microsoft.com/office/officeart/2005/8/layout/radial1"/>
    <dgm:cxn modelId="{4A3026E8-ECFB-4A13-A6AD-8E2EC188842A}" type="presOf" srcId="{CB8B829A-67F2-4F75-9E89-84BCFC3ABA00}" destId="{340CBE11-5BC4-472F-946E-88633EACDB3F}" srcOrd="1" destOrd="0" presId="urn:microsoft.com/office/officeart/2005/8/layout/radial1"/>
    <dgm:cxn modelId="{B0C131C2-3B42-4655-B0C6-6A9CD0757334}" type="presOf" srcId="{BF6019C6-22EC-4990-B3D8-B24D36A7F03F}" destId="{6D31D614-F1F3-472C-9601-E9F95AE2995C}" srcOrd="0" destOrd="0" presId="urn:microsoft.com/office/officeart/2005/8/layout/radial1"/>
    <dgm:cxn modelId="{AEF8C8DA-D843-4030-8973-AC7519309C2B}" type="presOf" srcId="{824E3D12-AE79-49BE-BCA8-239C019386F2}" destId="{AC453231-E56A-4E2B-B161-7A1B90819CA7}" srcOrd="1" destOrd="0" presId="urn:microsoft.com/office/officeart/2005/8/layout/radial1"/>
    <dgm:cxn modelId="{6D1B8D7B-8A2C-438C-BFD5-0E07F53F7270}" srcId="{CB9E1C21-4F77-416A-9BE8-C3C42824ED97}" destId="{586FDD18-FBC8-4C0E-B526-B5201EC4D7C7}" srcOrd="0" destOrd="0" parTransId="{4D8AAD03-F024-44C6-9CAD-A26755453DBE}" sibTransId="{ABFE4DF8-F043-48AF-8620-8B0043B32064}"/>
    <dgm:cxn modelId="{D0DDC24E-D2E3-415F-A507-24F112BD4774}" type="presOf" srcId="{824E3D12-AE79-49BE-BCA8-239C019386F2}" destId="{8C721063-BBF6-447C-BDA9-A150E99F5112}" srcOrd="0" destOrd="0" presId="urn:microsoft.com/office/officeart/2005/8/layout/radial1"/>
    <dgm:cxn modelId="{4D36EE2D-AFD7-4021-A81E-18A66E9FE407}" type="presOf" srcId="{754180D2-AB93-4F02-8DBB-F8864B56ECDD}" destId="{7F2B6DFB-8D01-4843-9127-972E2FFA9ECF}" srcOrd="0" destOrd="0" presId="urn:microsoft.com/office/officeart/2005/8/layout/radial1"/>
    <dgm:cxn modelId="{9333ECE2-FDC1-4356-883F-A8576884B662}" type="presOf" srcId="{736C1844-E9C3-42CE-A97B-35863942E23F}" destId="{034895C6-8392-4FB0-9ECC-C266DF61B390}" srcOrd="0" destOrd="0" presId="urn:microsoft.com/office/officeart/2005/8/layout/radial1"/>
    <dgm:cxn modelId="{A414BEDE-3634-4F45-A976-91EB13A67041}" type="presOf" srcId="{4D8AAD03-F024-44C6-9CAD-A26755453DBE}" destId="{44076732-F22E-49F8-B026-8EF358112AA4}" srcOrd="1" destOrd="0" presId="urn:microsoft.com/office/officeart/2005/8/layout/radial1"/>
    <dgm:cxn modelId="{5D22E392-DEB4-4B98-BA9B-3654212F284F}" srcId="{CB9E1C21-4F77-416A-9BE8-C3C42824ED97}" destId="{736C1844-E9C3-42CE-A97B-35863942E23F}" srcOrd="3" destOrd="0" parTransId="{CB8B829A-67F2-4F75-9E89-84BCFC3ABA00}" sibTransId="{1F28208F-A169-4EA0-8048-B5A9EE4C4E2C}"/>
    <dgm:cxn modelId="{EC4C76AD-854E-4660-BF78-B743F2160483}" type="presOf" srcId="{4D8AAD03-F024-44C6-9CAD-A26755453DBE}" destId="{5377C108-15E6-4B07-AD6B-F9C37934B37C}" srcOrd="0" destOrd="0" presId="urn:microsoft.com/office/officeart/2005/8/layout/radial1"/>
    <dgm:cxn modelId="{C5A1309B-9CA1-4165-9648-C4F258B3BFC6}" srcId="{522D692B-B2B8-482B-A4FE-312C129EDEFE}" destId="{CB9E1C21-4F77-416A-9BE8-C3C42824ED97}" srcOrd="0" destOrd="0" parTransId="{43D1BF9F-7816-4B1C-BB58-89DEDF1D63ED}" sibTransId="{D05804E2-DE81-4B57-9EE0-154258FC9CDB}"/>
    <dgm:cxn modelId="{61280666-EA5C-4785-978C-8B09B1C74BA9}" srcId="{CB9E1C21-4F77-416A-9BE8-C3C42824ED97}" destId="{754180D2-AB93-4F02-8DBB-F8864B56ECDD}" srcOrd="1" destOrd="0" parTransId="{824E3D12-AE79-49BE-BCA8-239C019386F2}" sibTransId="{76ECCB1B-A149-4434-A368-504AF8F5F424}"/>
    <dgm:cxn modelId="{5054022E-295E-4D1D-B5CC-053B0849F265}" srcId="{CB9E1C21-4F77-416A-9BE8-C3C42824ED97}" destId="{C6800DBF-7DB6-45E5-B73D-F7D96DF059ED}" srcOrd="2" destOrd="0" parTransId="{BF6019C6-22EC-4990-B3D8-B24D36A7F03F}" sibTransId="{24D2893E-8C2E-4347-9DA7-94D6E7026B62}"/>
    <dgm:cxn modelId="{A8A47DA1-50E6-483C-A5BC-ABAC7CA803A0}" type="presOf" srcId="{586FDD18-FBC8-4C0E-B526-B5201EC4D7C7}" destId="{4C504097-B9B6-47A8-9304-64D335FD2E52}" srcOrd="0" destOrd="0" presId="urn:microsoft.com/office/officeart/2005/8/layout/radial1"/>
    <dgm:cxn modelId="{38427CD6-1F0D-403F-85E4-45E5148326B8}" type="presParOf" srcId="{C8860D7F-F721-4681-A934-0FC17A976CB0}" destId="{951FE0E2-E895-4306-8C6E-48D86E9FE7FE}" srcOrd="0" destOrd="0" presId="urn:microsoft.com/office/officeart/2005/8/layout/radial1"/>
    <dgm:cxn modelId="{AB6DFC07-D7F7-4319-8107-DB4EF8179594}" type="presParOf" srcId="{C8860D7F-F721-4681-A934-0FC17A976CB0}" destId="{5377C108-15E6-4B07-AD6B-F9C37934B37C}" srcOrd="1" destOrd="0" presId="urn:microsoft.com/office/officeart/2005/8/layout/radial1"/>
    <dgm:cxn modelId="{2B837DD5-8045-4A38-8F7C-C0A82A19A6BD}" type="presParOf" srcId="{5377C108-15E6-4B07-AD6B-F9C37934B37C}" destId="{44076732-F22E-49F8-B026-8EF358112AA4}" srcOrd="0" destOrd="0" presId="urn:microsoft.com/office/officeart/2005/8/layout/radial1"/>
    <dgm:cxn modelId="{A4660725-2B32-4752-A3F1-9D0A230C2090}" type="presParOf" srcId="{C8860D7F-F721-4681-A934-0FC17A976CB0}" destId="{4C504097-B9B6-47A8-9304-64D335FD2E52}" srcOrd="2" destOrd="0" presId="urn:microsoft.com/office/officeart/2005/8/layout/radial1"/>
    <dgm:cxn modelId="{F55444B5-398C-4B85-9C8C-A32FB3CBBAFF}" type="presParOf" srcId="{C8860D7F-F721-4681-A934-0FC17A976CB0}" destId="{8C721063-BBF6-447C-BDA9-A150E99F5112}" srcOrd="3" destOrd="0" presId="urn:microsoft.com/office/officeart/2005/8/layout/radial1"/>
    <dgm:cxn modelId="{7B406972-E83E-4664-BFC7-C87040077937}" type="presParOf" srcId="{8C721063-BBF6-447C-BDA9-A150E99F5112}" destId="{AC453231-E56A-4E2B-B161-7A1B90819CA7}" srcOrd="0" destOrd="0" presId="urn:microsoft.com/office/officeart/2005/8/layout/radial1"/>
    <dgm:cxn modelId="{8AE3E078-9768-4DE6-A61B-D8A1850A9D8A}" type="presParOf" srcId="{C8860D7F-F721-4681-A934-0FC17A976CB0}" destId="{7F2B6DFB-8D01-4843-9127-972E2FFA9ECF}" srcOrd="4" destOrd="0" presId="urn:microsoft.com/office/officeart/2005/8/layout/radial1"/>
    <dgm:cxn modelId="{9A3DC79B-0880-4807-8448-E94294CD643F}" type="presParOf" srcId="{C8860D7F-F721-4681-A934-0FC17A976CB0}" destId="{6D31D614-F1F3-472C-9601-E9F95AE2995C}" srcOrd="5" destOrd="0" presId="urn:microsoft.com/office/officeart/2005/8/layout/radial1"/>
    <dgm:cxn modelId="{A7A6C516-0DF9-4A21-8716-F2CD5BBA7110}" type="presParOf" srcId="{6D31D614-F1F3-472C-9601-E9F95AE2995C}" destId="{BBB2E43A-C19A-4808-BE70-E49685B8456F}" srcOrd="0" destOrd="0" presId="urn:microsoft.com/office/officeart/2005/8/layout/radial1"/>
    <dgm:cxn modelId="{C6B491AF-69D3-4FEA-9B7E-E9C87AFA4754}" type="presParOf" srcId="{C8860D7F-F721-4681-A934-0FC17A976CB0}" destId="{2104146F-88DB-40C4-AD77-959BA0A6F920}" srcOrd="6" destOrd="0" presId="urn:microsoft.com/office/officeart/2005/8/layout/radial1"/>
    <dgm:cxn modelId="{1DEB1CAA-0749-4EB4-B7AE-3547491BAEE4}" type="presParOf" srcId="{C8860D7F-F721-4681-A934-0FC17A976CB0}" destId="{61AD24B7-6D46-4D7D-9B2F-5460554C3A0A}" srcOrd="7" destOrd="0" presId="urn:microsoft.com/office/officeart/2005/8/layout/radial1"/>
    <dgm:cxn modelId="{AC91C5AC-ABCE-474D-9D9A-AC2C52CE6925}" type="presParOf" srcId="{61AD24B7-6D46-4D7D-9B2F-5460554C3A0A}" destId="{340CBE11-5BC4-472F-946E-88633EACDB3F}" srcOrd="0" destOrd="0" presId="urn:microsoft.com/office/officeart/2005/8/layout/radial1"/>
    <dgm:cxn modelId="{3EE39EEA-C114-49EA-B2D0-5E13F39A8FAD}" type="presParOf" srcId="{C8860D7F-F721-4681-A934-0FC17A976CB0}" destId="{034895C6-8392-4FB0-9ECC-C266DF61B39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FE0E2-E895-4306-8C6E-48D86E9FE7FE}">
      <dsp:nvSpPr>
        <dsp:cNvPr id="0" name=""/>
        <dsp:cNvSpPr/>
      </dsp:nvSpPr>
      <dsp:spPr>
        <a:xfrm>
          <a:off x="2793153" y="1797541"/>
          <a:ext cx="2099978" cy="209997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빅분기</a:t>
          </a:r>
          <a:endParaRPr lang="ko-KR" altLang="en-US" sz="4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3100688" y="2105076"/>
        <a:ext cx="1484908" cy="1484908"/>
      </dsp:txXfrm>
    </dsp:sp>
    <dsp:sp modelId="{5377C108-15E6-4B07-AD6B-F9C37934B37C}">
      <dsp:nvSpPr>
        <dsp:cNvPr id="0" name=""/>
        <dsp:cNvSpPr/>
      </dsp:nvSpPr>
      <dsp:spPr>
        <a:xfrm rot="16200000">
          <a:off x="3728221" y="1664263"/>
          <a:ext cx="229843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29843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37396" y="1676873"/>
        <a:ext cx="11492" cy="11492"/>
      </dsp:txXfrm>
    </dsp:sp>
    <dsp:sp modelId="{4C504097-B9B6-47A8-9304-64D335FD2E52}">
      <dsp:nvSpPr>
        <dsp:cNvPr id="0" name=""/>
        <dsp:cNvSpPr/>
      </dsp:nvSpPr>
      <dsp:spPr>
        <a:xfrm>
          <a:off x="3059293" y="0"/>
          <a:ext cx="1567698" cy="1567698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현충호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3288877" y="229584"/>
        <a:ext cx="1108530" cy="1108530"/>
      </dsp:txXfrm>
    </dsp:sp>
    <dsp:sp modelId="{8C721063-BBF6-447C-BDA9-A150E99F5112}">
      <dsp:nvSpPr>
        <dsp:cNvPr id="0" name=""/>
        <dsp:cNvSpPr/>
      </dsp:nvSpPr>
      <dsp:spPr>
        <a:xfrm>
          <a:off x="4893132" y="2829174"/>
          <a:ext cx="255338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55338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014417" y="2841147"/>
        <a:ext cx="12766" cy="12766"/>
      </dsp:txXfrm>
    </dsp:sp>
    <dsp:sp modelId="{7F2B6DFB-8D01-4843-9127-972E2FFA9ECF}">
      <dsp:nvSpPr>
        <dsp:cNvPr id="0" name=""/>
        <dsp:cNvSpPr/>
      </dsp:nvSpPr>
      <dsp:spPr>
        <a:xfrm>
          <a:off x="5148470" y="2063681"/>
          <a:ext cx="1567698" cy="1567698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이한규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5378054" y="2293265"/>
        <a:ext cx="1108530" cy="1108530"/>
      </dsp:txXfrm>
    </dsp:sp>
    <dsp:sp modelId="{6D31D614-F1F3-472C-9601-E9F95AE2995C}">
      <dsp:nvSpPr>
        <dsp:cNvPr id="0" name=""/>
        <dsp:cNvSpPr/>
      </dsp:nvSpPr>
      <dsp:spPr>
        <a:xfrm rot="5400000">
          <a:off x="3728221" y="3994084"/>
          <a:ext cx="229843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29843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37396" y="4006695"/>
        <a:ext cx="11492" cy="11492"/>
      </dsp:txXfrm>
    </dsp:sp>
    <dsp:sp modelId="{2104146F-88DB-40C4-AD77-959BA0A6F920}">
      <dsp:nvSpPr>
        <dsp:cNvPr id="0" name=""/>
        <dsp:cNvSpPr/>
      </dsp:nvSpPr>
      <dsp:spPr>
        <a:xfrm>
          <a:off x="3059293" y="4127362"/>
          <a:ext cx="1567698" cy="1567698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정하율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3288877" y="4356946"/>
        <a:ext cx="1108530" cy="1108530"/>
      </dsp:txXfrm>
    </dsp:sp>
    <dsp:sp modelId="{61AD24B7-6D46-4D7D-9B2F-5460554C3A0A}">
      <dsp:nvSpPr>
        <dsp:cNvPr id="0" name=""/>
        <dsp:cNvSpPr/>
      </dsp:nvSpPr>
      <dsp:spPr>
        <a:xfrm rot="10800000">
          <a:off x="2549106" y="2829174"/>
          <a:ext cx="244046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44046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0800000">
        <a:off x="2665029" y="2841429"/>
        <a:ext cx="12202" cy="12202"/>
      </dsp:txXfrm>
    </dsp:sp>
    <dsp:sp modelId="{034895C6-8392-4FB0-9ECC-C266DF61B390}">
      <dsp:nvSpPr>
        <dsp:cNvPr id="0" name=""/>
        <dsp:cNvSpPr/>
      </dsp:nvSpPr>
      <dsp:spPr>
        <a:xfrm>
          <a:off x="981408" y="2063681"/>
          <a:ext cx="1567698" cy="1567698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장지훈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1210992" y="2293265"/>
        <a:ext cx="1108530" cy="1108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956">
            <a:off x="-886244" y="29448"/>
            <a:ext cx="13564137" cy="63898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586" y="2612988"/>
            <a:ext cx="154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 rot="20399759">
            <a:off x="4253887" y="1381284"/>
            <a:ext cx="7234229" cy="2056838"/>
            <a:chOff x="4290067" y="1413628"/>
            <a:chExt cx="7234229" cy="205683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5687537" y="2585050"/>
              <a:ext cx="1584087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1157407">
              <a:off x="4290067" y="1473198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빅</a:t>
              </a:r>
              <a:endParaRPr lang="ko-KR" altLang="en-US" sz="12000" dirty="0"/>
            </a:p>
          </p:txBody>
        </p:sp>
        <p:sp>
          <p:nvSpPr>
            <p:cNvPr id="7" name="TextBox 6"/>
            <p:cNvSpPr txBox="1"/>
            <p:nvPr/>
          </p:nvSpPr>
          <p:spPr>
            <a:xfrm rot="195821">
              <a:off x="7304634" y="1413628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</a:t>
              </a:r>
              <a:endParaRPr lang="ko-KR" altLang="en-US" sz="12000" dirty="0"/>
            </a:p>
          </p:txBody>
        </p:sp>
        <p:sp>
          <p:nvSpPr>
            <p:cNvPr id="8" name="TextBox 7"/>
            <p:cNvSpPr txBox="1"/>
            <p:nvPr/>
          </p:nvSpPr>
          <p:spPr>
            <a:xfrm rot="21448163">
              <a:off x="9490789" y="1531474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</a:t>
              </a:r>
              <a:endParaRPr lang="ko-KR" altLang="en-US" sz="1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8546895" y="2618446"/>
              <a:ext cx="651140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석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10873156" y="2563705"/>
              <a:ext cx="651140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55370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19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참고 사이트  </a:t>
            </a:r>
            <a:r>
              <a:rPr lang="en-US" altLang="ko-KR" sz="3200" spc="-300" dirty="0" smtClean="0">
                <a:latin typeface="+mj-ea"/>
                <a:ea typeface="+mj-ea"/>
              </a:rPr>
              <a:t>–  “ </a:t>
            </a:r>
            <a:r>
              <a:rPr lang="en-US" altLang="ja-JP" sz="3200" dirty="0" err="1" smtClean="0">
                <a:latin typeface="+mj-ea"/>
                <a:ea typeface="+mj-ea"/>
              </a:rPr>
              <a:t>bigpeal</a:t>
            </a:r>
            <a:r>
              <a:rPr lang="en-US" altLang="ja-JP" sz="3200" dirty="0" smtClean="0">
                <a:latin typeface="+mj-ea"/>
                <a:ea typeface="+mj-ea"/>
              </a:rPr>
              <a:t> ”</a:t>
            </a:r>
            <a:endParaRPr kumimoji="1" lang="ja-JP" altLang="en-US" sz="32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Step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5122" name="Picture 2" descr="C:\Users\IT-5C\Downloads\image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3501"/>
            <a:ext cx="12106276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505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Step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0" name="Picture 2" descr="C:\Users\IT-5C\Downloads\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37" y="1826006"/>
            <a:ext cx="9237090" cy="393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9635222" y="140547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 smtClean="0">
                <a:latin typeface="+mj-ea"/>
                <a:ea typeface="+mj-ea"/>
              </a:rPr>
              <a:t>(</a:t>
            </a:r>
            <a:r>
              <a:rPr lang="ko-KR" altLang="en-US" sz="2000" spc="-300" dirty="0" smtClean="0">
                <a:latin typeface="+mj-ea"/>
                <a:ea typeface="+mj-ea"/>
              </a:rPr>
              <a:t>단위 </a:t>
            </a:r>
            <a:r>
              <a:rPr lang="en-US" altLang="ko-KR" sz="2000" spc="-300" dirty="0" smtClean="0">
                <a:latin typeface="+mj-ea"/>
                <a:ea typeface="+mj-ea"/>
              </a:rPr>
              <a:t>: </a:t>
            </a:r>
            <a:r>
              <a:rPr lang="ko-KR" altLang="en-US" sz="2000" spc="-300" dirty="0" smtClean="0">
                <a:latin typeface="+mj-ea"/>
                <a:ea typeface="+mj-ea"/>
              </a:rPr>
              <a:t>명</a:t>
            </a:r>
            <a:r>
              <a:rPr lang="en-US" altLang="ko-KR" sz="2000" spc="-300" dirty="0" smtClean="0">
                <a:latin typeface="+mj-ea"/>
                <a:ea typeface="+mj-ea"/>
              </a:rPr>
              <a:t>)</a:t>
            </a:r>
            <a:endParaRPr kumimoji="1" lang="ja-JP" altLang="en-US" sz="2000" spc="-300" dirty="0">
              <a:latin typeface="+mj-ea"/>
              <a:ea typeface="+mj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5C19B8E5-CFE9-471E-8A1D-3A61E42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82027"/>
              </p:ext>
            </p:extLst>
          </p:nvPr>
        </p:nvGraphicFramePr>
        <p:xfrm>
          <a:off x="1485663" y="1902372"/>
          <a:ext cx="9093408" cy="423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2869"/>
                <a:gridCol w="620110"/>
                <a:gridCol w="6726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0716"/>
                <a:gridCol w="1535849"/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3890"/>
                <a:gridCol w="7357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6905"/>
              </a:tblGrid>
              <a:tr h="423215">
                <a:tc>
                  <a:txBody>
                    <a:bodyPr/>
                    <a:lstStyle/>
                    <a:p>
                      <a:pPr algn="ctr"/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dirty="0" smtClean="0">
                          <a:latin typeface="+mj-ea"/>
                          <a:ea typeface="+mj-ea"/>
                        </a:rPr>
                        <a:t>나이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비율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진영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구독자 수 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나이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비율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진영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구독자 수</a:t>
                      </a:r>
                      <a:endParaRPr lang="ko-KR" altLang="en-US" sz="17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466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685962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490937" y="1887494"/>
            <a:ext cx="251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&amp; Font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3149937"/>
            <a:ext cx="10701592" cy="36909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IT-5C\Desktop\새 폴더 (2)\코드1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04" y="3404552"/>
            <a:ext cx="10408058" cy="230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53827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685962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490937" y="1887494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보수 구독자 수 합계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4811487" y="1794531"/>
            <a:ext cx="6986813" cy="5046310"/>
          </a:xfrm>
          <a:prstGeom prst="rect">
            <a:avLst/>
          </a:prstGeom>
          <a:solidFill>
            <a:schemeClr val="bg1"/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pic>
        <p:nvPicPr>
          <p:cNvPr id="13" name="Picture 3" descr="C:\Users\IT-5C\Desktop\새 폴더 (2)\코드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68" y="1847561"/>
            <a:ext cx="6411913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IT-5C\Desktop\새 폴더 (2)\코드3(보수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253" y="5565486"/>
            <a:ext cx="2161132" cy="122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IT-5C\Desktop\새 폴더 (2)\코드3_2(보수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44" y="5552786"/>
            <a:ext cx="1329922" cy="122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10F4E97-4F6B-419A-A8DA-D5E0E4E58B70}"/>
              </a:ext>
            </a:extLst>
          </p:cNvPr>
          <p:cNvSpPr/>
          <p:nvPr/>
        </p:nvSpPr>
        <p:spPr>
          <a:xfrm>
            <a:off x="1445313" y="2378187"/>
            <a:ext cx="336617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21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685962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490937" y="1887494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구독자 수 합계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4811487" y="1794531"/>
            <a:ext cx="6986813" cy="5046310"/>
          </a:xfrm>
          <a:prstGeom prst="rect">
            <a:avLst/>
          </a:prstGeom>
          <a:solidFill>
            <a:schemeClr val="bg1"/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pic>
        <p:nvPicPr>
          <p:cNvPr id="16" name="Picture 2" descr="C:\Users\IT-5C\Desktop\새 폴더 (2)\코드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74" y="1849394"/>
            <a:ext cx="6497638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IT-5C\Desktop\새 폴더 (2)\코드6(진보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553" y="5441579"/>
            <a:ext cx="24193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IT-5C\Desktop\새 폴더 (2)\코드6_2(진보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103" y="5522541"/>
            <a:ext cx="13430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10F4E97-4F6B-419A-A8DA-D5E0E4E58B70}"/>
              </a:ext>
            </a:extLst>
          </p:cNvPr>
          <p:cNvSpPr/>
          <p:nvPr/>
        </p:nvSpPr>
        <p:spPr>
          <a:xfrm>
            <a:off x="1445313" y="2378187"/>
            <a:ext cx="336617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283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663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pc="-300" dirty="0" err="1" smtClean="0">
                <a:latin typeface="+mj-ea"/>
                <a:ea typeface="+mj-ea"/>
              </a:rPr>
              <a:t>유튜브</a:t>
            </a:r>
            <a:r>
              <a:rPr kumimoji="1" lang="ko-KR" altLang="en-US" sz="3200" spc="-300" dirty="0" smtClean="0">
                <a:latin typeface="+mj-ea"/>
                <a:ea typeface="+mj-ea"/>
              </a:rPr>
              <a:t> 채널 </a:t>
            </a:r>
            <a:r>
              <a:rPr kumimoji="1" lang="en-US" altLang="ko-KR" sz="3200" spc="-300" dirty="0" smtClean="0">
                <a:latin typeface="+mj-ea"/>
                <a:ea typeface="+mj-ea"/>
              </a:rPr>
              <a:t>TOP10</a:t>
            </a:r>
            <a:r>
              <a:rPr kumimoji="1" lang="ko-KR" altLang="en-US" sz="3200" spc="-300" dirty="0" smtClean="0">
                <a:latin typeface="+mj-ea"/>
                <a:ea typeface="+mj-ea"/>
              </a:rPr>
              <a:t>의 연령대별 구독자 비율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Step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" name="TextBox 3"/>
          <p:cNvSpPr txBox="1"/>
          <p:nvPr/>
        </p:nvSpPr>
        <p:spPr>
          <a:xfrm>
            <a:off x="2507428" y="5715001"/>
            <a:ext cx="1251771" cy="40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&lt; </a:t>
            </a:r>
            <a:r>
              <a:rPr lang="ko-KR" altLang="en-US" sz="2000" b="1" dirty="0" smtClean="0">
                <a:latin typeface="+mj-ea"/>
                <a:ea typeface="+mj-ea"/>
              </a:rPr>
              <a:t>보수 </a:t>
            </a:r>
            <a:r>
              <a:rPr lang="en-US" altLang="ko-KR" sz="2000" b="1" dirty="0" smtClean="0">
                <a:latin typeface="+mj-ea"/>
                <a:ea typeface="+mj-ea"/>
              </a:rPr>
              <a:t>&gt;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5902" y="5715003"/>
            <a:ext cx="132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&lt; </a:t>
            </a:r>
            <a:r>
              <a:rPr lang="ko-KR" altLang="en-US" sz="2000" b="1" dirty="0" smtClean="0">
                <a:latin typeface="+mj-ea"/>
                <a:ea typeface="+mj-ea"/>
              </a:rPr>
              <a:t>진보 </a:t>
            </a:r>
            <a:r>
              <a:rPr lang="en-US" altLang="ko-KR" sz="2000" b="1" dirty="0" smtClean="0">
                <a:latin typeface="+mj-ea"/>
                <a:ea typeface="+mj-ea"/>
              </a:rPr>
              <a:t>&gt;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30" name="Picture 6" descr="C:\Users\IT-5C\Desktop\범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95" y="2542872"/>
            <a:ext cx="1277010" cy="155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IT-5C\Desktop\보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1" y="1746250"/>
            <a:ext cx="42672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IT-5C\Desktop\진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63" y="1803400"/>
            <a:ext cx="42291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4826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685962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4811487" y="1794531"/>
            <a:ext cx="6986813" cy="5046310"/>
          </a:xfrm>
          <a:prstGeom prst="rect">
            <a:avLst/>
          </a:prstGeom>
          <a:solidFill>
            <a:schemeClr val="bg1"/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10F4E97-4F6B-419A-A8DA-D5E0E4E58B70}"/>
              </a:ext>
            </a:extLst>
          </p:cNvPr>
          <p:cNvSpPr/>
          <p:nvPr/>
        </p:nvSpPr>
        <p:spPr>
          <a:xfrm>
            <a:off x="1445313" y="2378187"/>
            <a:ext cx="336617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5" descr="C:\Users\IT-5C\Desktop\새 폴더 (2)\코드7(보수_pie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939301"/>
            <a:ext cx="6535738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IT-5C\Desktop\새 폴더 (2)\코드8(진보_pie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4434851"/>
            <a:ext cx="6507162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490937" y="1887494"/>
            <a:ext cx="1727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Pie Chart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6374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+mj-ea"/>
                <a:ea typeface="+mj-ea"/>
              </a:rPr>
              <a:t>연령대별 보수</a:t>
            </a:r>
            <a:r>
              <a:rPr lang="en-US" altLang="ko-KR" sz="3200" spc="-300" dirty="0">
                <a:latin typeface="+mj-ea"/>
                <a:ea typeface="+mj-ea"/>
              </a:rPr>
              <a:t>-</a:t>
            </a:r>
            <a:r>
              <a:rPr lang="ko-KR" altLang="en-US" sz="3200" spc="-300" dirty="0">
                <a:latin typeface="+mj-ea"/>
                <a:ea typeface="+mj-ea"/>
              </a:rPr>
              <a:t>진보 구독자 수 </a:t>
            </a:r>
            <a:r>
              <a:rPr lang="ko-KR" altLang="en-US" sz="3200" spc="-300" dirty="0" smtClean="0">
                <a:latin typeface="+mj-ea"/>
                <a:ea typeface="+mj-ea"/>
              </a:rPr>
              <a:t>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Step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6277927" y="141829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2050" name="Picture 2" descr="C:\Users\IT-5C\Desktop\111111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98" y="1699210"/>
            <a:ext cx="5773858" cy="384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487604" y="5872296"/>
            <a:ext cx="164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&lt; </a:t>
            </a:r>
            <a:r>
              <a:rPr lang="ko-KR" altLang="en-US" sz="2000" b="1" dirty="0" smtClean="0">
                <a:latin typeface="+mj-ea"/>
                <a:ea typeface="+mj-ea"/>
              </a:rPr>
              <a:t>연령대</a:t>
            </a:r>
            <a:r>
              <a:rPr lang="en-US" altLang="ko-KR" sz="2000" b="1" dirty="0" smtClean="0">
                <a:latin typeface="+mj-ea"/>
                <a:ea typeface="+mj-ea"/>
              </a:rPr>
              <a:t>&gt;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670685" y="3423776"/>
            <a:ext cx="250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&lt; </a:t>
            </a:r>
            <a:r>
              <a:rPr lang="ko-KR" altLang="en-US" sz="2000" b="1" dirty="0">
                <a:latin typeface="+mj-ea"/>
                <a:ea typeface="+mj-ea"/>
              </a:rPr>
              <a:t>구독자 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latin typeface="+mj-ea"/>
                <a:ea typeface="+mj-ea"/>
              </a:rPr>
              <a:t>단위</a:t>
            </a:r>
            <a:r>
              <a:rPr lang="en-US" altLang="ko-KR" sz="2000" b="1" dirty="0" smtClean="0">
                <a:latin typeface="+mj-ea"/>
                <a:ea typeface="+mj-ea"/>
              </a:rPr>
              <a:t>:%)&gt;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46901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685962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490937" y="188749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Bar Plot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3149937"/>
            <a:ext cx="10701592" cy="36909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j-ea"/>
                <a:ea typeface="+mj-ea"/>
              </a:rPr>
              <a:t>연령대별 보수</a:t>
            </a:r>
            <a:r>
              <a:rPr lang="en-US" altLang="ko-KR" sz="3200" spc="-300" dirty="0" smtClean="0">
                <a:latin typeface="+mj-ea"/>
                <a:ea typeface="+mj-ea"/>
              </a:rPr>
              <a:t>-</a:t>
            </a:r>
            <a:r>
              <a:rPr lang="ko-KR" altLang="en-US" sz="3200" spc="-300" dirty="0" smtClean="0">
                <a:latin typeface="+mj-ea"/>
                <a:ea typeface="+mj-ea"/>
              </a:rPr>
              <a:t>진보 구독자 수 비교</a:t>
            </a:r>
            <a:endParaRPr kumimoji="1" lang="ja-JP" altLang="en-US" sz="3200" spc="-300" dirty="0"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IT-5C\Desktop\새 폴더 (2)\코드9(barplot)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115" y="3352794"/>
            <a:ext cx="10374587" cy="23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324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90485" y="2651460"/>
            <a:ext cx="4011034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Q &amp; A</a:t>
            </a:r>
            <a:endParaRPr lang="ko-KR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989380" y="0"/>
            <a:ext cx="520262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7160149" y="2944446"/>
            <a:ext cx="507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Members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104357202"/>
              </p:ext>
            </p:extLst>
          </p:nvPr>
        </p:nvGraphicFramePr>
        <p:xfrm>
          <a:off x="-366367" y="796251"/>
          <a:ext cx="7686286" cy="5695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:\Users\IT-5C\Downloads\littledeep_crown\littledeep_crown_style2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2" y="-122158"/>
            <a:ext cx="1617726" cy="161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233230" y="3810557"/>
            <a:ext cx="93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시각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23283" y="1800673"/>
            <a:ext cx="93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총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37937" y="5934745"/>
            <a:ext cx="1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검증 및 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+mj-ea"/>
              </a:rPr>
              <a:t>PPT 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937" y="3812500"/>
            <a:ext cx="141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정리 및 발표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2817702" y="2705725"/>
            <a:ext cx="65566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 </a:t>
            </a:r>
            <a:r>
              <a:rPr lang="en-US" altLang="ko-KR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1493520"/>
            <a:ext cx="5427617" cy="3676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047502" y="2547076"/>
            <a:ext cx="389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Topics</a:t>
            </a:r>
            <a:endParaRPr lang="ko-KR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4782207" y="0"/>
            <a:ext cx="74097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478220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4174323" y="2857084"/>
            <a:ext cx="1439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endParaRPr lang="ko-KR" altLang="en-US" sz="1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733069" y="332153"/>
            <a:ext cx="2626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도서관과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서점이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많으면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교육열이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높은가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6771780" y="3580815"/>
            <a:ext cx="46393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초등학교 근처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보호구역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설정으로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인해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사고율 </a:t>
            </a:r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감소가 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분명한가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1" name="Picture 3" descr="C:\Users\IT-5C\Desktop\도서관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95" y="4087050"/>
            <a:ext cx="4114813" cy="2301339"/>
          </a:xfrm>
          <a:prstGeom prst="rect">
            <a:avLst/>
          </a:prstGeom>
          <a:noFill/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IT-5C\Desktop\111111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38" y="533412"/>
            <a:ext cx="5052675" cy="2683614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8513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18552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9557003" y="43245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2C2E5C7-2D43-402D-9A21-C3E8158C7472}"/>
              </a:ext>
            </a:extLst>
          </p:cNvPr>
          <p:cNvSpPr txBox="1"/>
          <p:nvPr/>
        </p:nvSpPr>
        <p:spPr>
          <a:xfrm>
            <a:off x="2530874" y="2951946"/>
            <a:ext cx="7042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1" dirty="0" err="1" smtClean="0"/>
              <a:t>민식이법</a:t>
            </a:r>
            <a:r>
              <a:rPr lang="ko-KR" altLang="en-US" sz="3600" b="1" i="1" dirty="0" smtClean="0"/>
              <a:t> 시행 이후로 </a:t>
            </a:r>
            <a:endParaRPr lang="en-US" altLang="ko-KR" sz="3600" b="1" i="1" dirty="0" smtClean="0"/>
          </a:p>
          <a:p>
            <a:pPr algn="ctr"/>
            <a:r>
              <a:rPr lang="ko-KR" altLang="en-US" sz="3600" b="1" i="1" dirty="0" err="1" smtClean="0"/>
              <a:t>스쿨존</a:t>
            </a:r>
            <a:r>
              <a:rPr lang="en-US" altLang="ko-KR" sz="3600" b="1" i="1" dirty="0"/>
              <a:t> </a:t>
            </a:r>
            <a:r>
              <a:rPr lang="ko-KR" altLang="en-US" sz="3600" b="1" i="1" dirty="0" smtClean="0"/>
              <a:t>교통사고율이 감소되었는가</a:t>
            </a:r>
            <a:r>
              <a:rPr lang="en-US" altLang="ko-KR" sz="3600" b="1" i="1" dirty="0" smtClean="0"/>
              <a:t>?</a:t>
            </a:r>
            <a:endParaRPr lang="ko-KR" alt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42700282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587B8C3-8203-437B-AFB0-A593166B3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9" y="1728732"/>
            <a:ext cx="3204542" cy="3204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317034" y="2757283"/>
            <a:ext cx="5557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Schedule</a:t>
            </a:r>
            <a:endParaRPr lang="ko-KR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89234" y="2877340"/>
            <a:ext cx="33904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주제 </a:t>
            </a:r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선정 </a:t>
            </a:r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6" y="2880754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데이터 정</a:t>
            </a:r>
            <a:r>
              <a:rPr lang="ko-KR" altLang="en-US" sz="3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제</a:t>
            </a:r>
            <a:endParaRPr lang="en-US" altLang="ko-KR" sz="360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시각화</a:t>
            </a:r>
            <a:endParaRPr lang="en-US" altLang="ko-KR" sz="360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검</a:t>
            </a:r>
            <a:r>
              <a:rPr lang="ko-KR" altLang="en-US" sz="3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449296" y="2899286"/>
            <a:ext cx="3658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altLang="ko-KR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PPT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발표 </a:t>
            </a:r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준비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772334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+mj-ea"/>
                <a:ea typeface="+mj-ea"/>
              </a:rPr>
              <a:t>STEP 1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897901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STEP 2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8980903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+mj-ea"/>
                <a:ea typeface="+mj-ea"/>
              </a:rPr>
              <a:t>STEP 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730294" y="1754505"/>
            <a:ext cx="2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11/9 ~ 11/20</a:t>
            </a:r>
            <a:endParaRPr lang="ko-KR" altLang="en-US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866371" y="1765015"/>
            <a:ext cx="2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11/21 ~ 11/27</a:t>
            </a:r>
            <a:endParaRPr lang="ko-KR" altLang="en-US" sz="2000" b="1" i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8970393" y="1765015"/>
            <a:ext cx="2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11/28 ~ 12/4</a:t>
            </a:r>
            <a:endParaRPr lang="ko-KR" altLang="en-US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03719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62136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5" y="285896"/>
            <a:ext cx="2099425" cy="14221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410972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=""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061877" y="595086"/>
            <a:ext cx="1754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i="1" spc="-300" dirty="0" smtClean="0">
                <a:latin typeface="+mj-ea"/>
                <a:ea typeface="+mj-ea"/>
              </a:rPr>
              <a:t>Topic</a:t>
            </a:r>
            <a:endParaRPr kumimoji="1" lang="ja-JP" altLang="en-US" sz="5400" b="1" i="1" spc="-3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Step 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330612" y="2315971"/>
            <a:ext cx="10622949" cy="3304290"/>
            <a:chOff x="1331161" y="2026411"/>
            <a:chExt cx="11481110" cy="3304290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331161" y="2269711"/>
              <a:ext cx="19494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smtClean="0">
                  <a:latin typeface="+mj-ea"/>
                  <a:ea typeface="+mj-ea"/>
                </a:rPr>
                <a:t>배경 및 가설</a:t>
              </a:r>
              <a:endParaRPr lang="ko-KR" altLang="en-US" sz="2500" b="1" dirty="0">
                <a:latin typeface="+mj-ea"/>
                <a:ea typeface="+mj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818545" y="4468927"/>
              <a:ext cx="89937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연령대별 </a:t>
              </a:r>
              <a:r>
                <a:rPr lang="ko-KR" altLang="en-US" sz="25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유튜브</a:t>
              </a:r>
              <a:r>
                <a:rPr lang="ko-KR" altLang="en-US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검색과 시청을 조사하여 </a:t>
              </a:r>
              <a:endParaRPr lang="en-US" altLang="ko-KR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보수</a:t>
              </a:r>
              <a:r>
                <a:rPr lang="en-US" altLang="ko-KR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진보의 </a:t>
              </a:r>
              <a:r>
                <a:rPr lang="ko-KR" altLang="en-US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분포를 파악해  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위 가설을 검증한다</a:t>
              </a:r>
              <a:r>
                <a:rPr lang="en-US" altLang="ko-KR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endPara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817446" y="2026411"/>
              <a:ext cx="89937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500" dirty="0" err="1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젊은층보다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2500" dirty="0" err="1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중장년층의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2500" dirty="0" err="1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유튜브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시청률이 오히려 높다고 </a:t>
              </a:r>
              <a:r>
                <a:rPr lang="ko-KR" altLang="en-US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한다</a:t>
              </a:r>
              <a:r>
                <a:rPr lang="en-US" altLang="ko-KR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 </a:t>
              </a:r>
              <a:endParaRPr lang="en-US" altLang="ko-KR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특히</a:t>
              </a:r>
              <a:r>
                <a:rPr lang="en-US" altLang="ko-KR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2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보수적 정치성향을 가진 </a:t>
              </a:r>
              <a:r>
                <a:rPr lang="ko-KR" altLang="en-US" sz="2500" dirty="0" err="1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유튜브</a:t>
              </a:r>
              <a:r>
                <a:rPr lang="ko-KR" altLang="en-US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채널의 시청자가 많다</a:t>
              </a:r>
              <a:r>
                <a:rPr lang="en-US" altLang="ko-KR" sz="25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endParaRPr lang="ko-KR" altLang="en-US" sz="25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75234" y="4648761"/>
              <a:ext cx="13499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smtClean="0">
                  <a:latin typeface="+mj-ea"/>
                  <a:ea typeface="+mj-ea"/>
                </a:rPr>
                <a:t>주      제</a:t>
              </a:r>
              <a:endParaRPr lang="ko-KR" altLang="en-US" sz="2500" b="1" dirty="0">
                <a:latin typeface="+mj-ea"/>
                <a:ea typeface="+mj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92F2D36-2D05-4B4B-B3F4-587095A97D34}"/>
              </a:ext>
            </a:extLst>
          </p:cNvPr>
          <p:cNvSpPr txBox="1"/>
          <p:nvPr/>
        </p:nvSpPr>
        <p:spPr>
          <a:xfrm>
            <a:off x="3060418" y="4943897"/>
            <a:ext cx="8993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916605" y="2289966"/>
            <a:ext cx="160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6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2647849" y="4999228"/>
            <a:ext cx="163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sz="6000" dirty="0"/>
              <a:t>”</a:t>
            </a:r>
            <a:endParaRPr lang="ko-KR" altLang="en-US" sz="60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1154651" y="4679526"/>
            <a:ext cx="566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6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2938793" y="2658551"/>
            <a:ext cx="163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sz="6000" dirty="0"/>
              <a:t>”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789875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58928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194595" y="3239125"/>
            <a:ext cx="1315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7200" b="1" dirty="0" smtClean="0">
                <a:latin typeface="+mj-lt"/>
              </a:rPr>
              <a:t>S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4116082" y="261523"/>
            <a:ext cx="3858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+mj-ea"/>
                <a:ea typeface="+mj-ea"/>
              </a:rPr>
              <a:t>유튜브</a:t>
            </a:r>
            <a:r>
              <a:rPr lang="ko-KR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600" dirty="0" smtClean="0">
                <a:latin typeface="+mj-ea"/>
                <a:ea typeface="+mj-ea"/>
              </a:rPr>
              <a:t>채</a:t>
            </a:r>
            <a:r>
              <a:rPr lang="ko-KR" altLang="en-US" sz="3600" dirty="0">
                <a:latin typeface="+mj-ea"/>
                <a:ea typeface="+mj-ea"/>
              </a:rPr>
              <a:t>널</a:t>
            </a:r>
            <a:r>
              <a:rPr lang="en-US" altLang="ko-KR" sz="3600" b="1" i="1" spc="-150" dirty="0" smtClean="0">
                <a:solidFill>
                  <a:srgbClr val="C00000"/>
                </a:solidFill>
                <a:latin typeface="+mj-ea"/>
                <a:ea typeface="+mj-ea"/>
              </a:rPr>
              <a:t>TOP10</a:t>
            </a:r>
            <a:endParaRPr lang="ko-KR" altLang="en-US" sz="3600" b="1" i="1" spc="-15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8003749" y="1831919"/>
            <a:ext cx="4455796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500" dirty="0" err="1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사람이사는세상</a:t>
            </a:r>
            <a:r>
              <a:rPr lang="ko-KR" altLang="en-US" sz="25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dirty="0" err="1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노무현재단</a:t>
            </a:r>
            <a:endParaRPr lang="en-US" altLang="ko-KR" sz="2500" dirty="0" smtClean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err="1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김어준의</a:t>
            </a:r>
            <a:r>
              <a:rPr lang="ko-KR" altLang="en-US" sz="25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뉴스공장</a:t>
            </a:r>
            <a:endParaRPr lang="en-US" altLang="ko-KR" sz="2500" dirty="0" smtClean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err="1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딴지방송국</a:t>
            </a:r>
            <a:endParaRPr lang="en-US" altLang="ko-KR" sz="2500" dirty="0" smtClean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뉴스타파</a:t>
            </a:r>
            <a:endParaRPr lang="en-US" altLang="ko-KR" sz="2500" dirty="0" smtClean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서울의 소리</a:t>
            </a:r>
            <a:endParaRPr lang="en-US" altLang="ko-KR" sz="2500" dirty="0" smtClean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김용민</a:t>
            </a:r>
            <a:r>
              <a:rPr lang="en-US" altLang="ko-KR" sz="25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TV</a:t>
            </a:r>
          </a:p>
          <a:p>
            <a:pPr>
              <a:spcBef>
                <a:spcPts val="600"/>
              </a:spcBef>
            </a:pPr>
            <a:r>
              <a:rPr lang="ko-KR" altLang="en-US" sz="2500" dirty="0" err="1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오마이스쿨</a:t>
            </a:r>
            <a:endParaRPr lang="en-US" altLang="ko-KR" sz="2500" dirty="0" smtClean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err="1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민중의소리</a:t>
            </a:r>
            <a:endParaRPr lang="en-US" altLang="ko-KR" sz="2500" dirty="0" smtClean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시사타파</a:t>
            </a:r>
            <a:r>
              <a:rPr lang="en-US" altLang="ko-KR" sz="25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TV</a:t>
            </a: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언론 알아야 바꾼다</a:t>
            </a:r>
            <a:endParaRPr lang="ko-KR" altLang="en-US" sz="25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1148975" y="1831919"/>
            <a:ext cx="4455796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신의 </a:t>
            </a:r>
            <a:r>
              <a:rPr lang="ko-KR" altLang="en-US" sz="25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한수</a:t>
            </a:r>
            <a:endParaRPr lang="en-US" altLang="ko-KR" sz="25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진성호방</a:t>
            </a:r>
            <a:r>
              <a:rPr lang="ko-KR" altLang="en-US" sz="25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</a:t>
            </a:r>
            <a:endParaRPr lang="en-US" altLang="ko-KR" sz="25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펀앤드마이크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TV</a:t>
            </a:r>
          </a:p>
          <a:p>
            <a:pPr>
              <a:spcBef>
                <a:spcPts val="600"/>
              </a:spcBef>
            </a:pPr>
            <a:r>
              <a:rPr lang="ko-KR" altLang="en-US" sz="25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신안균의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국방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TV</a:t>
            </a: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가로세로연구소</a:t>
            </a:r>
            <a:endParaRPr lang="en-US" altLang="ko-KR" sz="25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고성국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TV</a:t>
            </a: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황장수의 뉴스브리핑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</a:t>
            </a: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이봉규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TV</a:t>
            </a: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뉴스타운 </a:t>
            </a:r>
            <a:r>
              <a:rPr lang="en-US" altLang="ko-KR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TV</a:t>
            </a:r>
          </a:p>
          <a:p>
            <a:pPr>
              <a:spcBef>
                <a:spcPts val="600"/>
              </a:spcBef>
            </a:pPr>
            <a:r>
              <a:rPr lang="ko-KR" altLang="en-US" sz="25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배승희 변호사</a:t>
            </a:r>
            <a:endParaRPr lang="ko-KR" altLang="en-US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8445839" y="719211"/>
            <a:ext cx="672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6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374084" y="1842327"/>
            <a:ext cx="837641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10.</a:t>
            </a:r>
            <a:endParaRPr lang="ko-KR" altLang="en-US" sz="2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166108" y="1842327"/>
            <a:ext cx="837641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9.</a:t>
            </a:r>
          </a:p>
          <a:p>
            <a:pPr algn="r">
              <a:spcBef>
                <a:spcPts val="600"/>
              </a:spcBef>
            </a:pPr>
            <a:r>
              <a:rPr lang="en-US" altLang="ko-KR" sz="2500" i="1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10.</a:t>
            </a:r>
            <a:endParaRPr lang="ko-KR" altLang="en-US" sz="2500" i="1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8918982" y="100115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진보</a:t>
            </a:r>
            <a:endParaRPr lang="ko-KR" altLang="en-US" sz="28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1600607" y="100115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보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1129312" y="719211"/>
            <a:ext cx="672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ko-KR" altLang="en-US" sz="60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2263346" y="744610"/>
            <a:ext cx="1138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ko-KR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9629346" y="731910"/>
            <a:ext cx="1138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sz="6000" dirty="0"/>
              <a:t>”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979469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334</Words>
  <Application>Microsoft Office PowerPoint</Application>
  <PresentationFormat>사용자 지정</PresentationFormat>
  <Paragraphs>148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굴림</vt:lpstr>
      <vt:lpstr>Arial</vt:lpstr>
      <vt:lpstr>나눔스퀘어 ExtraBold</vt:lpstr>
      <vt:lpstr>나눔스퀘어 Bold</vt:lpstr>
      <vt:lpstr>나눔스퀘어라운드 Bold</vt:lpstr>
      <vt:lpstr>맑은 고딕</vt:lpstr>
      <vt:lpstr>나눔스퀘어 Light</vt:lpstr>
      <vt:lpstr>G마켓 산스 TTF Medium</vt:lpstr>
      <vt:lpstr>G마켓 산스 TTF Bold</vt:lpstr>
      <vt:lpstr>Wingdings</vt:lpstr>
      <vt:lpstr>나눔스퀘어_ac Bold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IT-5C</cp:lastModifiedBy>
  <cp:revision>118</cp:revision>
  <dcterms:created xsi:type="dcterms:W3CDTF">2020-02-09T06:06:54Z</dcterms:created>
  <dcterms:modified xsi:type="dcterms:W3CDTF">2020-11-19T02:58:59Z</dcterms:modified>
</cp:coreProperties>
</file>